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86" r:id="rId3"/>
    <p:sldId id="269" r:id="rId4"/>
    <p:sldId id="314" r:id="rId6"/>
    <p:sldId id="353" r:id="rId7"/>
    <p:sldId id="334" r:id="rId8"/>
    <p:sldId id="352" r:id="rId9"/>
    <p:sldId id="354" r:id="rId10"/>
    <p:sldId id="355" r:id="rId11"/>
    <p:sldId id="356" r:id="rId12"/>
    <p:sldId id="360" r:id="rId13"/>
    <p:sldId id="361" r:id="rId14"/>
    <p:sldId id="302" r:id="rId15"/>
  </p:sldIdLst>
  <p:sldSz cx="12192000" cy="6858000"/>
  <p:notesSz cx="10234295" cy="7103745"/>
  <p:embeddedFontLst>
    <p:embeddedFont>
      <p:font typeface="PingFang SC" panose="020B0400000000000000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6D43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60" y="-96"/>
      </p:cViewPr>
      <p:guideLst>
        <p:guide orient="horz" pos="2133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04745"/>
          </a:xfrm>
        </p:spPr>
        <p:txBody>
          <a:bodyPr>
            <a:normAutofit/>
          </a:bodyPr>
          <a:p>
            <a:r>
              <a:rPr lang="en-US" altLang="x-none"/>
              <a:t>Sveprisutno ra</a:t>
            </a:r>
            <a:r>
              <a:rPr lang="x-none" altLang="en-US"/>
              <a:t>čunarstvo</a:t>
            </a:r>
            <a:br>
              <a:rPr lang="x-none" altLang="en-US"/>
            </a:br>
            <a:r>
              <a:rPr lang="x-none" altLang="en-US"/>
              <a:t>Projekat </a:t>
            </a:r>
            <a:r>
              <a:rPr lang="en-US" altLang="x-none"/>
              <a:t>2</a:t>
            </a:r>
            <a:endParaRPr lang="en-US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184775"/>
            <a:ext cx="10515600" cy="992505"/>
          </a:xfrm>
        </p:spPr>
        <p:txBody>
          <a:bodyPr>
            <a:normAutofit lnSpcReduction="10000"/>
          </a:bodyPr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Dejan Randjelovi</a:t>
            </a:r>
            <a:r>
              <a:rPr lang="x-none" altLang="en-US"/>
              <a:t>ć 1543</a:t>
            </a:r>
            <a:endParaRPr lang="x-none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428307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Provera ključnih reči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3" name="Picture 2" descr="Screenshot 2024-07-11 at 02.37.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1525" y="1657985"/>
            <a:ext cx="3028950" cy="598170"/>
          </a:xfrm>
          <a:prstGeom prst="rect">
            <a:avLst/>
          </a:prstGeom>
        </p:spPr>
      </p:pic>
      <p:pic>
        <p:nvPicPr>
          <p:cNvPr id="6" name="Picture 5" descr="Screenshot 2024-07-11 at 02.39.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765" y="3564255"/>
            <a:ext cx="6554470" cy="3093720"/>
          </a:xfrm>
          <a:prstGeom prst="rect">
            <a:avLst/>
          </a:prstGeom>
        </p:spPr>
      </p:pic>
      <p:pic>
        <p:nvPicPr>
          <p:cNvPr id="7" name="Picture 6" descr="Screenshot 2024-07-11 at 02.39.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10" y="2338070"/>
            <a:ext cx="5039995" cy="1144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463169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Validacija režima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40.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6200" y="3120390"/>
            <a:ext cx="3733800" cy="2032000"/>
          </a:xfrm>
          <a:prstGeom prst="rect">
            <a:avLst/>
          </a:prstGeom>
        </p:spPr>
      </p:pic>
      <p:pic>
        <p:nvPicPr>
          <p:cNvPr id="8" name="Picture 7" descr="Screenshot 2024-07-11 at 02.40.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350" y="1544955"/>
            <a:ext cx="3356610" cy="51828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8825" y="2562225"/>
            <a:ext cx="5288280" cy="1325880"/>
          </a:xfrm>
        </p:spPr>
        <p:txBody>
          <a:bodyPr/>
          <a:p>
            <a:pPr algn="ctr"/>
            <a:r>
              <a:rPr lang="x-none" altLang="en-US"/>
              <a:t>Hvala na pažnji!</a:t>
            </a:r>
            <a:endParaRPr lang="x-none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3685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x-none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Na</a:t>
            </a:r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čin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68300" y="139573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Arduino prilikom startovanja pali diode na boji Magenta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Konstantno sluša za dve ključne reči: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hello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dracarys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Ključna reč hello startuje senzor blizine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Na osnovu trenutne vrednosti senzora pale se 4 režima dioda: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20 -&gt; Crvena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&lt; 100 -&gt; </a:t>
            </a: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Žuta boja</a:t>
            </a:r>
            <a:endParaRPr lang="x-none" altLang="en-US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200 -&gt; Zelena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&gt; 200 -&gt; Plava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5" y="378460"/>
            <a:ext cx="11380470" cy="6370955"/>
          </a:xfrm>
        </p:spPr>
        <p:txBody>
          <a:bodyPr>
            <a:noAutofit/>
          </a:bodyPr>
          <a:p>
            <a:r>
              <a:rPr lang="en-US" altLang="x-none" sz="1400">
                <a:latin typeface="Arial" panose="020B0604020202020204" pitchFamily="34" charset="0"/>
                <a:cs typeface="Arial" panose="020B0604020202020204" pitchFamily="34" charset="0"/>
              </a:rPr>
              <a:t>Pra</a:t>
            </a:r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ćenje podataka sa senzora i uključivanje odredjenih dioda se izvršava dok Arduino ne detektuje reč Dracarys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Tada se prikupljanje podataka prekida a diode se prebacuju nazad u režim Magenta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5" name="Picture 4" descr="viber_image_2024-07-11_01-56-31-5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780" y="1704975"/>
            <a:ext cx="5805805" cy="43548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4" name="Picture 3" descr="viber_image_2024-07-11_01-56-31-4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2665" y="3663950"/>
            <a:ext cx="4707255" cy="3048635"/>
          </a:xfrm>
          <a:prstGeom prst="rect">
            <a:avLst/>
          </a:prstGeom>
        </p:spPr>
      </p:pic>
      <p:pic>
        <p:nvPicPr>
          <p:cNvPr id="7" name="Picture 6" descr="viber_image_2024-07-11_01-56-31-5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296545"/>
            <a:ext cx="4184650" cy="3091815"/>
          </a:xfrm>
          <a:prstGeom prst="rect">
            <a:avLst/>
          </a:prstGeom>
        </p:spPr>
      </p:pic>
      <p:pic>
        <p:nvPicPr>
          <p:cNvPr id="8" name="Picture 7" descr="viber_image_2024-07-11_01-56-31-4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340" y="169545"/>
            <a:ext cx="3243580" cy="3194050"/>
          </a:xfrm>
          <a:prstGeom prst="rect">
            <a:avLst/>
          </a:prstGeom>
        </p:spPr>
      </p:pic>
      <p:pic>
        <p:nvPicPr>
          <p:cNvPr id="9" name="Picture 8" descr="viber_image_2024-07-11_01-56-31-4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50" y="3606800"/>
            <a:ext cx="3819525" cy="3105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173799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Dataset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93395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Google speech commands dataset (https://colab.research.google.com/github/ShawnHymel/ei-keyword-spotting/blob/master/ei-audio-dataset-curation.ipynb) i snimanje mobilnim telefonom ključnih reči (po 50 puta)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2" name="Picture 1" descr="Screenshot 2024-07-11 at 02.02.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800" y="2421255"/>
            <a:ext cx="4193540" cy="1377315"/>
          </a:xfrm>
          <a:prstGeom prst="rect">
            <a:avLst/>
          </a:prstGeom>
        </p:spPr>
      </p:pic>
      <p:pic>
        <p:nvPicPr>
          <p:cNvPr id="7" name="Picture 6" descr="Screenshot 2024-07-11 at 02.11.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05" y="2421255"/>
            <a:ext cx="6009640" cy="4234180"/>
          </a:xfrm>
          <a:prstGeom prst="rect">
            <a:avLst/>
          </a:prstGeom>
        </p:spPr>
      </p:pic>
      <p:pic>
        <p:nvPicPr>
          <p:cNvPr id="8" name="Picture 7" descr="Screenshot 2024-07-11 at 02.11.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924935"/>
            <a:ext cx="4646295" cy="2730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8892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Edge impulse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78790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Projekat voice-recognition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Processing block MFCC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Neuronska mreža (Keras)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3" name="Picture 2" descr="Screenshot 2024-07-11 at 02.12.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1030" y="1620520"/>
            <a:ext cx="7505700" cy="46075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68046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Mreža i validacija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14.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445" y="1616075"/>
            <a:ext cx="3680460" cy="4829175"/>
          </a:xfrm>
          <a:prstGeom prst="rect">
            <a:avLst/>
          </a:prstGeom>
        </p:spPr>
      </p:pic>
      <p:pic>
        <p:nvPicPr>
          <p:cNvPr id="7" name="Picture 6" descr="Screenshot 2024-07-11 at 02.14.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1532890"/>
            <a:ext cx="5219065" cy="4750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549338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Testiranje modela i deploy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3" name="Picture 2" descr="Screenshot 2024-07-11 at 02.15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310" y="1489075"/>
            <a:ext cx="4017010" cy="5243195"/>
          </a:xfrm>
          <a:prstGeom prst="rect">
            <a:avLst/>
          </a:prstGeom>
        </p:spPr>
      </p:pic>
      <p:pic>
        <p:nvPicPr>
          <p:cNvPr id="2" name="Picture 1" descr="Screenshot 2024-07-11 at 02.36.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65" y="1741805"/>
            <a:ext cx="5353685" cy="47383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7020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Priprema senzora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35.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4565" y="1643380"/>
            <a:ext cx="10255250" cy="50780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1020</Words>
  <Application>WPS Presentation</Application>
  <PresentationFormat>自定义</PresentationFormat>
  <Paragraphs>43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PingFang SC</vt:lpstr>
      <vt:lpstr>Calibri Light</vt:lpstr>
      <vt:lpstr>Helvetica Neue</vt:lpstr>
      <vt:lpstr>Calibri</vt:lpstr>
      <vt:lpstr>Microsoft YaHei</vt:lpstr>
      <vt:lpstr>汉仪旗黑</vt:lpstr>
      <vt:lpstr>Arial Unicode MS</vt:lpstr>
      <vt:lpstr>SimSun</vt:lpstr>
      <vt:lpstr>宋体-简</vt:lpstr>
      <vt:lpstr>Office 主题</vt:lpstr>
      <vt:lpstr>Sveprisutno računarstvo Projekat 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zhengyapeng</dc:creator>
  <cp:lastModifiedBy>deki</cp:lastModifiedBy>
  <cp:revision>264</cp:revision>
  <dcterms:created xsi:type="dcterms:W3CDTF">2024-07-11T00:44:11Z</dcterms:created>
  <dcterms:modified xsi:type="dcterms:W3CDTF">2024-07-11T00:44:11Z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1033-5.7.3.8096</vt:lpwstr>
  </property>
</Properties>
</file>

<file path=docProps/thumbnail.jpeg>
</file>